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55" autoAdjust="0"/>
    <p:restoredTop sz="94660"/>
  </p:normalViewPr>
  <p:slideViewPr>
    <p:cSldViewPr>
      <p:cViewPr varScale="1">
        <p:scale>
          <a:sx n="82" d="100"/>
          <a:sy n="82" d="100"/>
        </p:scale>
        <p:origin x="-8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9" y="2285992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Қорғалжын аудандық Р.Есімжанова атындағы балалар ән-күй мектебінің 2016-2017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оқу жылындағы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kk-KZ" sz="2400" b="1" dirty="0" smtClean="0">
                <a:solidFill>
                  <a:srgbClr val="FF0000"/>
                </a:solidFill>
              </a:rPr>
              <a:t>-жартыжылдық бойынша атқарылған жұмысының есебі.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-20170109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92935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170109_221321.jpg"/>
          <p:cNvPicPr>
            <a:picLocks noChangeAspect="1" noChangeArrowheads="1"/>
          </p:cNvPicPr>
          <p:nvPr/>
        </p:nvPicPr>
        <p:blipFill>
          <a:blip r:embed="rId2" cstate="print"/>
          <a:srcRect l="3125" t="7353" r="21875"/>
          <a:stretch>
            <a:fillRect/>
          </a:stretch>
        </p:blipFill>
        <p:spPr bwMode="auto">
          <a:xfrm rot="5400000">
            <a:off x="1321595" y="964389"/>
            <a:ext cx="6858000" cy="4929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170109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00461" y="-1126419"/>
            <a:ext cx="6917123" cy="9169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285992"/>
            <a:ext cx="5929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Назарларыңызға</a:t>
            </a:r>
          </a:p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рахмет!!!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7143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Қорғалжын аудандық балалар ән-күй мектебінде</a:t>
            </a:r>
          </a:p>
          <a:p>
            <a:r>
              <a:rPr lang="kk-KZ" sz="2800" b="1" dirty="0" smtClean="0">
                <a:solidFill>
                  <a:srgbClr val="FF0000"/>
                </a:solidFill>
              </a:rPr>
              <a:t>2016-2017 оқу жылында 8 пәндер бойынша сабақ өткізіледі.</a:t>
            </a:r>
          </a:p>
          <a:p>
            <a:r>
              <a:rPr lang="kk-KZ" sz="2800" b="1" dirty="0" smtClean="0">
                <a:solidFill>
                  <a:srgbClr val="FF0000"/>
                </a:solidFill>
              </a:rPr>
              <a:t>3 филиалымыз бар: 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</a:rPr>
              <a:t> Сабындыда домбыра, дәстүрлі ән 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</a:rPr>
              <a:t> Арықтыда домбыра</a:t>
            </a:r>
          </a:p>
          <a:p>
            <a:r>
              <a:rPr lang="kk-KZ" sz="2800" b="1" dirty="0" smtClean="0">
                <a:solidFill>
                  <a:srgbClr val="FF0000"/>
                </a:solidFill>
              </a:rPr>
              <a:t>3.    Қараегінде баян.</a:t>
            </a:r>
          </a:p>
          <a:p>
            <a:r>
              <a:rPr lang="kk-KZ" sz="2800" b="1" dirty="0" smtClean="0">
                <a:solidFill>
                  <a:srgbClr val="FF0000"/>
                </a:solidFill>
              </a:rPr>
              <a:t>Барлығы 150 бала.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170109-WA0006.jpg"/>
          <p:cNvPicPr>
            <a:picLocks noChangeAspect="1" noChangeArrowheads="1"/>
          </p:cNvPicPr>
          <p:nvPr/>
        </p:nvPicPr>
        <p:blipFill>
          <a:blip r:embed="rId2"/>
          <a:srcRect l="3509" r="1754"/>
          <a:stretch>
            <a:fillRect/>
          </a:stretch>
        </p:blipFill>
        <p:spPr bwMode="auto">
          <a:xfrm>
            <a:off x="2285985" y="0"/>
            <a:ext cx="54442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170109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0"/>
            <a:ext cx="46434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000240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Халықаралық байқауының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III-</a:t>
            </a:r>
            <a:r>
              <a:rPr lang="kk-KZ" sz="2800" b="1" dirty="0" smtClean="0">
                <a:solidFill>
                  <a:srgbClr val="FF0000"/>
                </a:solidFill>
              </a:rPr>
              <a:t>жүлделі орын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-20170109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857364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Халықаралық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 “Бала дауысы”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сайысына қатысқаны үшін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марапатталды.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-20170109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857364"/>
            <a:ext cx="314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Аудандық патриоттық сайысында Баешова Динара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I-</a:t>
            </a:r>
            <a:r>
              <a:rPr lang="kk-KZ" sz="2800" b="1" dirty="0" smtClean="0">
                <a:solidFill>
                  <a:srgbClr val="FF0000"/>
                </a:solidFill>
              </a:rPr>
              <a:t>орын иегері атанды.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&amp;Изображение46.jpg"/>
          <p:cNvPicPr>
            <a:picLocks noChangeAspect="1" noChangeArrowheads="1"/>
          </p:cNvPicPr>
          <p:nvPr/>
        </p:nvPicPr>
        <p:blipFill>
          <a:blip r:embed="rId2"/>
          <a:srcRect l="17372" r="11488"/>
          <a:stretch>
            <a:fillRect/>
          </a:stretch>
        </p:blipFill>
        <p:spPr bwMode="auto">
          <a:xfrm>
            <a:off x="4000496" y="0"/>
            <a:ext cx="5143503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285860"/>
            <a:ext cx="32147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Тәуелсіздіктің 25 жылдығына арналған аудандық балалар байқауында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kk-KZ" sz="2800" b="1" dirty="0" smtClean="0">
                <a:solidFill>
                  <a:srgbClr val="FF0000"/>
                </a:solidFill>
              </a:rPr>
              <a:t>-ші оранға ие болған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 Дьякова Инна.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&amp;Изображение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-20170109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54471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98</Words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2017-01-09T13:17:38Z</dcterms:created>
  <dcterms:modified xsi:type="dcterms:W3CDTF">2017-01-09T16:38:04Z</dcterms:modified>
</cp:coreProperties>
</file>